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3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7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96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33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1109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215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8431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1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284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48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04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40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835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14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96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740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58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163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E8E2A-F467-49F0-88F4-8F01302B2A99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B49B59D-8009-465A-8DA8-A08DD9CC57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92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86AAB8-8F75-42DD-837D-B33AF995D035}"/>
              </a:ext>
            </a:extLst>
          </p:cNvPr>
          <p:cNvSpPr txBox="1"/>
          <p:nvPr/>
        </p:nvSpPr>
        <p:spPr>
          <a:xfrm>
            <a:off x="760020" y="2268091"/>
            <a:ext cx="1045028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«Бессмертная </a:t>
            </a:r>
            <a:r>
              <a:rPr lang="ru-RU" sz="6600" b="1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память </a:t>
            </a:r>
            <a:r>
              <a:rPr lang="ru-RU" sz="6600" b="1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подвигу</a:t>
            </a:r>
          </a:p>
          <a:p>
            <a:pPr algn="ctr"/>
            <a:r>
              <a:rPr lang="ru-RU" sz="6600" b="1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наших </a:t>
            </a:r>
            <a:r>
              <a:rPr lang="ru-RU" sz="6600" b="1" dirty="0" smtClean="0">
                <a:solidFill>
                  <a:srgbClr val="FF0000"/>
                </a:solidFill>
                <a:latin typeface="Franklin Gothic Demi Cond" panose="020B0706030402020204" pitchFamily="34" charset="0"/>
              </a:rPr>
              <a:t>героев» </a:t>
            </a:r>
            <a:endParaRPr lang="ru-RU" sz="6600" b="1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  <a:p>
            <a:pPr algn="ctr"/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5049" y="593766"/>
            <a:ext cx="88233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ea typeface="Times New Roman" panose="02020603050405020304" pitchFamily="18" charset="0"/>
              </a:rPr>
              <a:t>Онлайн выставка художественных работ учащихся детских художественных школ, школ искусств 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ea typeface="Calibri" panose="020F0502020204030204" pitchFamily="34" charset="0"/>
              </a:rPr>
              <a:t>Липецкой области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ea typeface="Times New Roman" panose="02020603050405020304" pitchFamily="18" charset="0"/>
              </a:rPr>
              <a:t>  в рамках 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ea typeface="Calibri" panose="020F0502020204030204" pitchFamily="34" charset="0"/>
              </a:rPr>
              <a:t>X  Всероссийской акции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ea typeface="Calibri" panose="020F0502020204030204" pitchFamily="34" charset="0"/>
              </a:rPr>
              <a:t>        «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ea typeface="Calibri" panose="020F0502020204030204" pitchFamily="34" charset="0"/>
              </a:rPr>
              <a:t>Добровольцы-детям»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72644" y="5063728"/>
            <a:ext cx="2101933" cy="687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Липецкая область </a:t>
            </a:r>
          </a:p>
          <a:p>
            <a:pPr algn="ctr">
              <a:spcAft>
                <a:spcPts val="800"/>
              </a:spcAft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 год</a:t>
            </a:r>
            <a:endParaRPr lang="ru-RU" sz="1600" dirty="0">
              <a:solidFill>
                <a:schemeClr val="accent6">
                  <a:lumMod val="75000"/>
                </a:schemeClr>
              </a:solidFill>
              <a:effectLst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1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948" y="878773"/>
            <a:ext cx="7908965" cy="4310743"/>
          </a:xfrm>
          <a:prstGeom prst="rect">
            <a:avLst/>
          </a:prstGeom>
          <a:ln w="12700">
            <a:solidFill>
              <a:schemeClr val="bg2">
                <a:lumMod val="1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846119" y="5350272"/>
            <a:ext cx="3530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 Жуков Егор, 11 лет</a:t>
            </a:r>
          </a:p>
          <a:p>
            <a:r>
              <a:rPr lang="ru-RU" sz="1600" dirty="0"/>
              <a:t>«В предрассветный час…»</a:t>
            </a:r>
          </a:p>
        </p:txBody>
      </p:sp>
    </p:spTree>
    <p:extLst>
      <p:ext uri="{BB962C8B-B14F-4D97-AF65-F5344CB8AC3E}">
        <p14:creationId xmlns:p14="http://schemas.microsoft.com/office/powerpoint/2010/main" val="325871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839" y="415637"/>
            <a:ext cx="5272644" cy="55457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28441" y="6141913"/>
            <a:ext cx="4705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Королькова</a:t>
            </a:r>
            <a:r>
              <a:rPr lang="ru-RU" dirty="0"/>
              <a:t> Людмила, 15 лет,  Тишина </a:t>
            </a:r>
          </a:p>
        </p:txBody>
      </p:sp>
    </p:spTree>
    <p:extLst>
      <p:ext uri="{BB962C8B-B14F-4D97-AF65-F5344CB8AC3E}">
        <p14:creationId xmlns:p14="http://schemas.microsoft.com/office/powerpoint/2010/main" val="66829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470" y="498764"/>
            <a:ext cx="4481399" cy="539139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140772" y="6046912"/>
            <a:ext cx="38763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Черных Евдокия, 10 лет,  «Возродим»</a:t>
            </a:r>
          </a:p>
        </p:txBody>
      </p:sp>
    </p:spTree>
    <p:extLst>
      <p:ext uri="{BB962C8B-B14F-4D97-AF65-F5344CB8AC3E}">
        <p14:creationId xmlns:p14="http://schemas.microsoft.com/office/powerpoint/2010/main" val="176542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839" y="984729"/>
            <a:ext cx="6519552" cy="40979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65615" y="5188020"/>
            <a:ext cx="3362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Байрамова </a:t>
            </a:r>
            <a:r>
              <a:rPr lang="ru-RU" sz="1600" dirty="0" err="1"/>
              <a:t>Пируза</a:t>
            </a:r>
            <a:r>
              <a:rPr lang="ru-RU" sz="1600" dirty="0"/>
              <a:t>, 14 лет</a:t>
            </a:r>
          </a:p>
          <a:p>
            <a:r>
              <a:rPr lang="ru-RU" sz="1600" dirty="0"/>
              <a:t>«Свободный полет»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2840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860" y="380010"/>
            <a:ext cx="3871355" cy="53082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13860" y="5789659"/>
            <a:ext cx="5177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/>
              <a:t>Шукало</a:t>
            </a:r>
            <a:r>
              <a:rPr lang="ru-RU" sz="1600" dirty="0"/>
              <a:t> Василиса, 8 лет</a:t>
            </a:r>
          </a:p>
          <a:p>
            <a:r>
              <a:rPr lang="ru-RU" sz="1600" dirty="0"/>
              <a:t>«Автопортрет на фоне деревенского пейзажа»</a:t>
            </a:r>
          </a:p>
        </p:txBody>
      </p:sp>
    </p:spTree>
    <p:extLst>
      <p:ext uri="{BB962C8B-B14F-4D97-AF65-F5344CB8AC3E}">
        <p14:creationId xmlns:p14="http://schemas.microsoft.com/office/powerpoint/2010/main" val="209652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707" y="261257"/>
            <a:ext cx="7494099" cy="523916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691740" y="5647155"/>
            <a:ext cx="2485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Костин Иван, 5 лет</a:t>
            </a:r>
          </a:p>
          <a:p>
            <a:r>
              <a:rPr lang="ru-RU" sz="1600" dirty="0"/>
              <a:t>«Радуга»</a:t>
            </a:r>
          </a:p>
        </p:txBody>
      </p:sp>
    </p:spTree>
    <p:extLst>
      <p:ext uri="{BB962C8B-B14F-4D97-AF65-F5344CB8AC3E}">
        <p14:creationId xmlns:p14="http://schemas.microsoft.com/office/powerpoint/2010/main" val="3617402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707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5DEB3C7-7136-4473-B724-4913D1A7A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788" y="282253"/>
            <a:ext cx="6339055" cy="5366050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EB6447-EA3E-423B-8504-B74DB1EFF4EB}"/>
              </a:ext>
            </a:extLst>
          </p:cNvPr>
          <p:cNvSpPr txBox="1"/>
          <p:nvPr/>
        </p:nvSpPr>
        <p:spPr>
          <a:xfrm>
            <a:off x="3434865" y="5768876"/>
            <a:ext cx="609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Климова Алла, 16 лет</a:t>
            </a:r>
          </a:p>
          <a:p>
            <a:r>
              <a:rPr lang="ru-RU" sz="1600" dirty="0"/>
              <a:t>«В эвакуацию»</a:t>
            </a:r>
          </a:p>
        </p:txBody>
      </p:sp>
    </p:spTree>
    <p:extLst>
      <p:ext uri="{BB962C8B-B14F-4D97-AF65-F5344CB8AC3E}">
        <p14:creationId xmlns:p14="http://schemas.microsoft.com/office/powerpoint/2010/main" val="356377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440" y="700645"/>
            <a:ext cx="3593692" cy="4259538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339440" y="5077139"/>
            <a:ext cx="35936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Иванова Дарья, 14 лет</a:t>
            </a:r>
          </a:p>
          <a:p>
            <a:r>
              <a:rPr lang="ru-RU" sz="1600" dirty="0"/>
              <a:t>«Елецкие матери </a:t>
            </a:r>
            <a:r>
              <a:rPr lang="ru-RU" sz="1600" dirty="0" smtClean="0"/>
              <a:t>- фронту</a:t>
            </a:r>
            <a:r>
              <a:rPr lang="ru-RU" sz="1600" dirty="0"/>
              <a:t>»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810" y="700645"/>
            <a:ext cx="4857008" cy="4259538"/>
          </a:xfrm>
          <a:prstGeom prst="rect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887687" y="5077139"/>
            <a:ext cx="3645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Щербаков Стефан, 14 лет</a:t>
            </a:r>
          </a:p>
          <a:p>
            <a:r>
              <a:rPr lang="ru-RU" sz="1600" dirty="0"/>
              <a:t>«В блокадном Ленинграде»</a:t>
            </a:r>
          </a:p>
        </p:txBody>
      </p:sp>
    </p:spTree>
    <p:extLst>
      <p:ext uri="{BB962C8B-B14F-4D97-AF65-F5344CB8AC3E}">
        <p14:creationId xmlns:p14="http://schemas.microsoft.com/office/powerpoint/2010/main" val="259823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75" y="653143"/>
            <a:ext cx="6495802" cy="4370119"/>
          </a:xfrm>
          <a:prstGeom prst="rect">
            <a:avLst/>
          </a:prstGeom>
          <a:ln w="12700">
            <a:solidFill>
              <a:srgbClr val="1B3128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408217" y="5136516"/>
            <a:ext cx="5177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Азарова</a:t>
            </a:r>
            <a:r>
              <a:rPr lang="ru-RU" dirty="0"/>
              <a:t> Елена, 14 лет</a:t>
            </a:r>
          </a:p>
          <a:p>
            <a:r>
              <a:rPr lang="ru-RU" dirty="0"/>
              <a:t>«В землянке»</a:t>
            </a:r>
          </a:p>
        </p:txBody>
      </p:sp>
    </p:spTree>
    <p:extLst>
      <p:ext uri="{BB962C8B-B14F-4D97-AF65-F5344CB8AC3E}">
        <p14:creationId xmlns:p14="http://schemas.microsoft.com/office/powerpoint/2010/main" val="210805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9" y="1644287"/>
            <a:ext cx="3797283" cy="3153344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203" y="629392"/>
            <a:ext cx="2888820" cy="4168239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145475" y="4946511"/>
            <a:ext cx="27946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 Рудакова Анна, 15 лет</a:t>
            </a:r>
          </a:p>
          <a:p>
            <a:r>
              <a:rPr lang="ru-RU" sz="1600" dirty="0"/>
              <a:t>«Материнская тоска»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10203" y="494651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Романенко Ульяна, 14 лет</a:t>
            </a:r>
          </a:p>
          <a:p>
            <a:r>
              <a:rPr lang="ru-RU" sz="1600" dirty="0"/>
              <a:t>«Нет в мире крепче дружбы фронтовой!»</a:t>
            </a:r>
          </a:p>
        </p:txBody>
      </p:sp>
    </p:spTree>
    <p:extLst>
      <p:ext uri="{BB962C8B-B14F-4D97-AF65-F5344CB8AC3E}">
        <p14:creationId xmlns:p14="http://schemas.microsoft.com/office/powerpoint/2010/main" val="15844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161" y="1045028"/>
            <a:ext cx="6341424" cy="3859481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842161" y="5094514"/>
            <a:ext cx="4674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Дядищева </a:t>
            </a:r>
            <a:r>
              <a:rPr lang="ru-RU" sz="1600" dirty="0"/>
              <a:t>Дарья</a:t>
            </a:r>
            <a:r>
              <a:rPr lang="ru-RU" dirty="0"/>
              <a:t>, 12 лет  </a:t>
            </a:r>
            <a:r>
              <a:rPr lang="ru-RU" dirty="0" smtClean="0"/>
              <a:t> </a:t>
            </a:r>
            <a:r>
              <a:rPr lang="ru-RU" dirty="0"/>
              <a:t>«Беженцы»</a:t>
            </a:r>
          </a:p>
        </p:txBody>
      </p:sp>
    </p:spTree>
    <p:extLst>
      <p:ext uri="{BB962C8B-B14F-4D97-AF65-F5344CB8AC3E}">
        <p14:creationId xmlns:p14="http://schemas.microsoft.com/office/powerpoint/2010/main" val="333601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698" y="665018"/>
            <a:ext cx="2778826" cy="4266141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600698" y="5029637"/>
            <a:ext cx="2778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/>
              <a:t>Никонец</a:t>
            </a:r>
            <a:r>
              <a:rPr lang="ru-RU" sz="1600" dirty="0"/>
              <a:t> Алина,12 лет</a:t>
            </a:r>
          </a:p>
          <a:p>
            <a:r>
              <a:rPr lang="ru-RU" sz="1600" dirty="0"/>
              <a:t>«Блокада»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695" y="665019"/>
            <a:ext cx="3325090" cy="4364618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7232074" y="5291246"/>
            <a:ext cx="33607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Колесникова Вероника, 10 лет</a:t>
            </a:r>
          </a:p>
          <a:p>
            <a:r>
              <a:rPr lang="ru-RU" sz="1600" dirty="0"/>
              <a:t>  «Воздушный налёт»</a:t>
            </a:r>
          </a:p>
        </p:txBody>
      </p:sp>
    </p:spTree>
    <p:extLst>
      <p:ext uri="{BB962C8B-B14F-4D97-AF65-F5344CB8AC3E}">
        <p14:creationId xmlns:p14="http://schemas.microsoft.com/office/powerpoint/2010/main" val="312181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6" y="902525"/>
            <a:ext cx="4655127" cy="3906981"/>
          </a:xfrm>
          <a:prstGeom prst="rect">
            <a:avLst/>
          </a:prstGeom>
          <a:ln w="9525">
            <a:solidFill>
              <a:schemeClr val="accent5">
                <a:lumMod val="5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339439" y="4986140"/>
            <a:ext cx="3994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/>
              <a:t>Табачникова</a:t>
            </a:r>
            <a:r>
              <a:rPr lang="ru-RU" sz="1600" dirty="0"/>
              <a:t> Елизавета, 14 лет</a:t>
            </a:r>
          </a:p>
          <a:p>
            <a:r>
              <a:rPr lang="ru-RU" sz="1600" dirty="0"/>
              <a:t>«Возвращение»  </a:t>
            </a:r>
          </a:p>
          <a:p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470" y="546265"/>
            <a:ext cx="3028208" cy="4263241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8120743" y="4986140"/>
            <a:ext cx="2889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Якунина Алиса, 9 лет</a:t>
            </a:r>
          </a:p>
          <a:p>
            <a:r>
              <a:rPr lang="ru-RU" sz="1600" dirty="0"/>
              <a:t>«Не дождалась сына».</a:t>
            </a:r>
          </a:p>
        </p:txBody>
      </p:sp>
    </p:spTree>
    <p:extLst>
      <p:ext uri="{BB962C8B-B14F-4D97-AF65-F5344CB8AC3E}">
        <p14:creationId xmlns:p14="http://schemas.microsoft.com/office/powerpoint/2010/main" val="364570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946" y="748146"/>
            <a:ext cx="7849590" cy="4465122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772395" y="529890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Пашкова Марина, 15 лет</a:t>
            </a:r>
          </a:p>
          <a:p>
            <a:r>
              <a:rPr lang="ru-RU" sz="1600" dirty="0"/>
              <a:t>«Декабрь 1941. Возвращение в  освобожденный Елец» 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4278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101</TotalTime>
  <Words>207</Words>
  <Application>Microsoft Office PowerPoint</Application>
  <PresentationFormat>Широкоэкранный</PresentationFormat>
  <Paragraphs>38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Franklin Gothic Demi Cond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18</cp:revision>
  <dcterms:created xsi:type="dcterms:W3CDTF">2021-06-16T11:27:57Z</dcterms:created>
  <dcterms:modified xsi:type="dcterms:W3CDTF">2021-06-17T13:43:04Z</dcterms:modified>
</cp:coreProperties>
</file>