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2" r:id="rId3"/>
    <p:sldId id="282" r:id="rId4"/>
    <p:sldId id="281" r:id="rId5"/>
    <p:sldId id="279" r:id="rId6"/>
    <p:sldId id="283" r:id="rId7"/>
    <p:sldId id="278" r:id="rId8"/>
    <p:sldId id="284" r:id="rId9"/>
    <p:sldId id="280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C75D3-4EF3-4933-93EE-C75DCC723397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FEDA-83FB-40C1-96EC-C6AEDA1A1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3DE3DEB-9274-4642-A003-F7D49DBD1876}" type="slidenum">
              <a:rPr lang="ru-RU" altLang="ru-RU" sz="1200"/>
              <a:pPr algn="r" eaLnBrk="1" hangingPunct="1"/>
              <a:t>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99002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415071E-E338-4BA2-AF39-CA834E2361ED}" type="slidenum">
              <a:rPr lang="ru-RU" altLang="ru-RU" sz="1200"/>
              <a:pPr algn="r" eaLnBrk="1" hangingPunct="1"/>
              <a:t>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18709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415071E-E338-4BA2-AF39-CA834E2361ED}" type="slidenum">
              <a:rPr lang="ru-RU" altLang="ru-RU" sz="1200"/>
              <a:pPr algn="r" eaLnBrk="1" hangingPunct="1"/>
              <a:t>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88980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415071E-E338-4BA2-AF39-CA834E2361ED}" type="slidenum">
              <a:rPr lang="ru-RU" altLang="ru-RU" sz="1200"/>
              <a:pPr algn="r" eaLnBrk="1" hangingPunct="1"/>
              <a:t>7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4061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415071E-E338-4BA2-AF39-CA834E2361ED}" type="slidenum">
              <a:rPr lang="ru-RU" altLang="ru-RU" sz="1200"/>
              <a:pPr algn="r" eaLnBrk="1" hangingPunct="1"/>
              <a:t>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05136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415071E-E338-4BA2-AF39-CA834E2361ED}" type="slidenum">
              <a:rPr lang="ru-RU" altLang="ru-RU" sz="1200"/>
              <a:pPr algn="r" eaLnBrk="1" hangingPunct="1"/>
              <a:t>9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76078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E0F1-2AE1-482E-AF7D-5E007BAEFB6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0315-5493-4640-B1FA-2CFF14DCE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9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E0F1-2AE1-482E-AF7D-5E007BAEFB6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0315-5493-4640-B1FA-2CFF14DCE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3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E0F1-2AE1-482E-AF7D-5E007BAEFB6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0315-5493-4640-B1FA-2CFF14DCE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E0F1-2AE1-482E-AF7D-5E007BAEFB6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0315-5493-4640-B1FA-2CFF14DCE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1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E0F1-2AE1-482E-AF7D-5E007BAEFB6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0315-5493-4640-B1FA-2CFF14DCE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4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E0F1-2AE1-482E-AF7D-5E007BAEFB6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0315-5493-4640-B1FA-2CFF14DCE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9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E0F1-2AE1-482E-AF7D-5E007BAEFB6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0315-5493-4640-B1FA-2CFF14DCE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1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E0F1-2AE1-482E-AF7D-5E007BAEFB6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0315-5493-4640-B1FA-2CFF14DCE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0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E0F1-2AE1-482E-AF7D-5E007BAEFB6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0315-5493-4640-B1FA-2CFF14DCE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0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E0F1-2AE1-482E-AF7D-5E007BAEFB6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0315-5493-4640-B1FA-2CFF14DCE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E0F1-2AE1-482E-AF7D-5E007BAEFB6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0315-5493-4640-B1FA-2CFF14DCE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5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CE0F1-2AE1-482E-AF7D-5E007BAEFB63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60315-5493-4640-B1FA-2CFF14DCE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5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ogdanova_nv77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7"/>
          <p:cNvSpPr>
            <a:spLocks noChangeArrowheads="1"/>
          </p:cNvSpPr>
          <p:nvPr/>
        </p:nvSpPr>
        <p:spPr bwMode="auto">
          <a:xfrm flipH="1">
            <a:off x="0" y="2627290"/>
            <a:ext cx="3444077" cy="275607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3076" name="Text Box 23"/>
          <p:cNvSpPr txBox="1">
            <a:spLocks noChangeArrowheads="1"/>
          </p:cNvSpPr>
          <p:nvPr/>
        </p:nvSpPr>
        <p:spPr bwMode="auto">
          <a:xfrm>
            <a:off x="3760631" y="2428875"/>
            <a:ext cx="728944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A50021"/>
                </a:solidFill>
                <a:latin typeface="Arial" panose="020B0604020202020204" pitchFamily="34" charset="0"/>
              </a:rPr>
              <a:t>Различные формы и методы проведения урока по музыкальным специальностям в рамках дистанционного обучения.</a:t>
            </a:r>
            <a:endParaRPr lang="ru-RU" altLang="ru-RU" sz="2800" b="1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 smtClean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A50021"/>
                </a:solidFill>
                <a:latin typeface="Arial" panose="020B0604020202020204" pitchFamily="34" charset="0"/>
              </a:rPr>
              <a:t>Богданова Наталья Викторовна</a:t>
            </a:r>
            <a:endParaRPr lang="ru-RU" altLang="ru-RU" sz="200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104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0"/>
          <p:cNvSpPr>
            <a:spLocks noChangeArrowheads="1"/>
          </p:cNvSpPr>
          <p:nvPr/>
        </p:nvSpPr>
        <p:spPr bwMode="auto">
          <a:xfrm>
            <a:off x="0" y="4742689"/>
            <a:ext cx="12192000" cy="35559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latin typeface="Arial" panose="020B0604020202020204" pitchFamily="34" charset="0"/>
            </a:endParaRPr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476" y="1365250"/>
            <a:ext cx="312419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7620000" algn="ctr" rotWithShape="0">
              <a:schemeClr val="tx2">
                <a:lumMod val="50000"/>
                <a:alpha val="95000"/>
              </a:schemeClr>
            </a:outerShdw>
          </a:effectLst>
        </p:spPr>
      </p:pic>
      <p:pic>
        <p:nvPicPr>
          <p:cNvPr id="21508" name="Picture 32" descr="C:\Users\Roman\Desktop\concept .jpg"/>
          <p:cNvPicPr>
            <a:picLocks noChangeAspect="1" noChangeArrowheads="1"/>
          </p:cNvPicPr>
          <p:nvPr/>
        </p:nvPicPr>
        <p:blipFill>
          <a:blip r:embed="rId3">
            <a:lum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23"/>
          <p:cNvSpPr txBox="1">
            <a:spLocks noChangeArrowheads="1"/>
          </p:cNvSpPr>
          <p:nvPr/>
        </p:nvSpPr>
        <p:spPr bwMode="auto">
          <a:xfrm>
            <a:off x="5735639" y="2154239"/>
            <a:ext cx="3889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>
              <a:solidFill>
                <a:srgbClr val="40404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0" name="Прямоугольник 10"/>
          <p:cNvSpPr>
            <a:spLocks noChangeArrowheads="1"/>
          </p:cNvSpPr>
          <p:nvPr/>
        </p:nvSpPr>
        <p:spPr bwMode="auto">
          <a:xfrm>
            <a:off x="0" y="569118"/>
            <a:ext cx="538163" cy="84296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latin typeface="Arial" panose="020B0604020202020204" pitchFamily="34" charset="0"/>
            </a:endParaRPr>
          </a:p>
        </p:txBody>
      </p:sp>
      <p:sp>
        <p:nvSpPr>
          <p:cNvPr id="21511" name="Text Box 23"/>
          <p:cNvSpPr txBox="1">
            <a:spLocks noChangeArrowheads="1"/>
          </p:cNvSpPr>
          <p:nvPr/>
        </p:nvSpPr>
        <p:spPr bwMode="auto">
          <a:xfrm>
            <a:off x="2381251" y="2011364"/>
            <a:ext cx="3019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600">
              <a:solidFill>
                <a:srgbClr val="40404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12" name="Text Box 23"/>
          <p:cNvSpPr txBox="1">
            <a:spLocks noChangeArrowheads="1"/>
          </p:cNvSpPr>
          <p:nvPr/>
        </p:nvSpPr>
        <p:spPr bwMode="auto">
          <a:xfrm>
            <a:off x="2063751" y="546917"/>
            <a:ext cx="8353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КОНТАКТЫ  </a:t>
            </a:r>
          </a:p>
        </p:txBody>
      </p:sp>
      <p:sp>
        <p:nvSpPr>
          <p:cNvPr id="21513" name="Text Box 23"/>
          <p:cNvSpPr txBox="1">
            <a:spLocks noChangeArrowheads="1"/>
          </p:cNvSpPr>
          <p:nvPr/>
        </p:nvSpPr>
        <p:spPr bwMode="auto">
          <a:xfrm>
            <a:off x="2063750" y="1274764"/>
            <a:ext cx="828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000">
              <a:solidFill>
                <a:srgbClr val="A5002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2295525" y="1041164"/>
            <a:ext cx="7832725" cy="9525"/>
          </a:xfrm>
          <a:prstGeom prst="line">
            <a:avLst/>
          </a:prstGeom>
          <a:noFill/>
          <a:ln w="19050" cap="sq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21515" name="Номер слайда 8"/>
          <p:cNvSpPr txBox="1">
            <a:spLocks noGrp="1"/>
          </p:cNvSpPr>
          <p:nvPr/>
        </p:nvSpPr>
        <p:spPr bwMode="auto">
          <a:xfrm>
            <a:off x="10128250" y="6465889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F297B2E-A26E-4D72-B5C4-2DB51C2ACAD0}" type="slidenum">
              <a:rPr lang="ru-RU" altLang="ru-RU" sz="1400">
                <a:solidFill>
                  <a:srgbClr val="60606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>
              <a:solidFill>
                <a:srgbClr val="606060"/>
              </a:solidFill>
              <a:latin typeface="Arial" panose="020B0604020202020204" pitchFamily="34" charset="0"/>
            </a:endParaRPr>
          </a:p>
        </p:txBody>
      </p:sp>
      <p:sp>
        <p:nvSpPr>
          <p:cNvPr id="21518" name="Text Box 23"/>
          <p:cNvSpPr txBox="1">
            <a:spLocks noChangeArrowheads="1"/>
          </p:cNvSpPr>
          <p:nvPr/>
        </p:nvSpPr>
        <p:spPr bwMode="auto">
          <a:xfrm>
            <a:off x="1857830" y="4307709"/>
            <a:ext cx="402214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ru-RU" altLang="ru-RU" sz="1800" dirty="0"/>
          </a:p>
          <a:p>
            <a:pPr>
              <a:buFont typeface="Arial" panose="020B0604020202020204" pitchFamily="34" charset="0"/>
              <a:buNone/>
            </a:pPr>
            <a:endParaRPr lang="ru-RU" altLang="ru-RU" sz="1800" dirty="0"/>
          </a:p>
          <a:p>
            <a:pPr>
              <a:buFont typeface="Arial" panose="020B0604020202020204" pitchFamily="34" charset="0"/>
              <a:buNone/>
            </a:pPr>
            <a:endParaRPr lang="ru-RU" altLang="ru-RU" sz="1800" dirty="0"/>
          </a:p>
          <a:p>
            <a:pPr>
              <a:buFont typeface="Arial" panose="020B0604020202020204" pitchFamily="34" charset="0"/>
              <a:buNone/>
            </a:pPr>
            <a:r>
              <a:rPr lang="ru-RU" altLang="ru-RU" sz="1800" b="1" i="1" dirty="0">
                <a:solidFill>
                  <a:srgbClr val="A50021"/>
                </a:solidFill>
              </a:rPr>
              <a:t>Тел. +7 (926) 316-84-82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ru-RU" sz="1800" b="1" i="1" dirty="0">
                <a:solidFill>
                  <a:srgbClr val="A50021"/>
                </a:solidFill>
              </a:rPr>
              <a:t>E-mail: </a:t>
            </a:r>
            <a:r>
              <a:rPr lang="en-US" altLang="ru-RU" sz="1800" b="1" i="1" dirty="0">
                <a:solidFill>
                  <a:srgbClr val="A50021"/>
                </a:solidFill>
                <a:hlinkClick r:id="rId4"/>
              </a:rPr>
              <a:t>bogdanova_nv77@mail.ru</a:t>
            </a:r>
            <a:endParaRPr lang="en-US" altLang="ru-RU" sz="1800" b="1" i="1" dirty="0">
              <a:solidFill>
                <a:srgbClr val="A5002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1800" b="1" i="1" dirty="0">
                <a:solidFill>
                  <a:srgbClr val="A50021"/>
                </a:solidFill>
              </a:rPr>
              <a:t>Сайт: </a:t>
            </a:r>
            <a:r>
              <a:rPr lang="en-US" altLang="ru-RU" sz="1800" b="1" i="1" dirty="0">
                <a:solidFill>
                  <a:srgbClr val="A50021"/>
                </a:solidFill>
              </a:rPr>
              <a:t>bogdanova-piano.com</a:t>
            </a:r>
            <a:endParaRPr lang="ru-RU" altLang="ru-RU" sz="1800" b="1" i="1" dirty="0">
              <a:solidFill>
                <a:srgbClr val="A50021"/>
              </a:solidFill>
            </a:endParaRPr>
          </a:p>
        </p:txBody>
      </p:sp>
      <p:sp>
        <p:nvSpPr>
          <p:cNvPr id="21519" name="Text Box 23"/>
          <p:cNvSpPr txBox="1">
            <a:spLocks noChangeArrowheads="1"/>
          </p:cNvSpPr>
          <p:nvPr/>
        </p:nvSpPr>
        <p:spPr bwMode="auto">
          <a:xfrm rot="10800000" flipV="1">
            <a:off x="5414963" y="1914522"/>
            <a:ext cx="43624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2000" b="1" i="1" dirty="0" smtClean="0">
                <a:solidFill>
                  <a:srgbClr val="A50021"/>
                </a:solidFill>
              </a:rPr>
              <a:t>Заведующая отделением специального фортепиано Центральной </a:t>
            </a:r>
            <a:r>
              <a:rPr lang="ru-RU" altLang="ru-RU" sz="2000" b="1" i="1" dirty="0">
                <a:solidFill>
                  <a:srgbClr val="A50021"/>
                </a:solidFill>
              </a:rPr>
              <a:t>музыкальной школы при МГК им. </a:t>
            </a:r>
            <a:r>
              <a:rPr lang="ru-RU" altLang="ru-RU" sz="2000" b="1" i="1" dirty="0" smtClean="0">
                <a:solidFill>
                  <a:srgbClr val="A50021"/>
                </a:solidFill>
              </a:rPr>
              <a:t>П.И. Чайковского</a:t>
            </a:r>
            <a:r>
              <a:rPr lang="ru-RU" altLang="ru-RU" sz="2000" b="1" i="1" dirty="0">
                <a:solidFill>
                  <a:srgbClr val="C00000"/>
                </a:solidFill>
              </a:rPr>
              <a:t>,</a:t>
            </a:r>
            <a:r>
              <a:rPr lang="ru-RU" altLang="ru-RU" sz="2000" b="1" i="1" dirty="0"/>
              <a:t> </a:t>
            </a:r>
            <a:r>
              <a:rPr lang="ru-RU" altLang="ru-RU" sz="2000" b="1" i="1" dirty="0">
                <a:solidFill>
                  <a:srgbClr val="A50021"/>
                </a:solidFill>
              </a:rPr>
              <a:t>солистка ГБУК «</a:t>
            </a:r>
            <a:r>
              <a:rPr lang="ru-RU" altLang="ru-RU" sz="2000" b="1" i="1" dirty="0" err="1">
                <a:solidFill>
                  <a:srgbClr val="A50021"/>
                </a:solidFill>
              </a:rPr>
              <a:t>Москонцерт</a:t>
            </a:r>
            <a:r>
              <a:rPr lang="ru-RU" altLang="ru-RU" sz="2000" b="1" i="1" dirty="0">
                <a:solidFill>
                  <a:srgbClr val="A50021"/>
                </a:solidFill>
              </a:rPr>
              <a:t>», автор и руководитель проектов в области культуры и образования              Богданова Наталья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13363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7"/>
          <p:cNvSpPr>
            <a:spLocks noChangeArrowheads="1"/>
          </p:cNvSpPr>
          <p:nvPr/>
        </p:nvSpPr>
        <p:spPr bwMode="auto">
          <a:xfrm>
            <a:off x="0" y="448078"/>
            <a:ext cx="10972800" cy="3556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latin typeface="Arial" panose="020B0604020202020204" pitchFamily="34" charset="0"/>
            </a:endParaRPr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592428" y="1423430"/>
            <a:ext cx="100584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ctr">
              <a:spcBef>
                <a:spcPct val="0"/>
              </a:spcBef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Дистанционный он-</a:t>
            </a:r>
            <a:r>
              <a:rPr lang="ru-RU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лайн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урок</a:t>
            </a:r>
          </a:p>
          <a:p>
            <a:pPr algn="ctr">
              <a:spcBef>
                <a:spcPct val="0"/>
              </a:spcBef>
              <a:buNone/>
            </a:pPr>
            <a:endParaRPr lang="ru-RU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платформ:</a:t>
            </a:r>
          </a:p>
          <a:p>
            <a:pPr algn="ctr">
              <a:spcBef>
                <a:spcPct val="0"/>
              </a:spcBef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</a:p>
          <a:p>
            <a:pPr algn="ctr">
              <a:spcBef>
                <a:spcPct val="0"/>
              </a:spcBef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</a:p>
          <a:p>
            <a:pPr algn="ctr">
              <a:spcBef>
                <a:spcPct val="0"/>
              </a:spcBef>
              <a:buNone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</a:p>
          <a:p>
            <a:pPr algn="ctr">
              <a:spcBef>
                <a:spcPct val="0"/>
              </a:spcBef>
              <a:buNone/>
            </a:pP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AutoNum type="arabicPeriod"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Номер слайда 8"/>
          <p:cNvSpPr txBox="1">
            <a:spLocks noGrp="1"/>
          </p:cNvSpPr>
          <p:nvPr/>
        </p:nvSpPr>
        <p:spPr bwMode="auto">
          <a:xfrm>
            <a:off x="10128250" y="6465889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452DEB0-D4E7-40B1-BD79-88EBC03B69FE}" type="slidenum">
              <a:rPr lang="ru-RU" altLang="ru-RU" sz="1400">
                <a:solidFill>
                  <a:srgbClr val="60606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>
              <a:solidFill>
                <a:srgbClr val="606060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0" y="6273800"/>
            <a:ext cx="10972800" cy="169886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0" y="5486400"/>
            <a:ext cx="10972800" cy="5481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Скриншоты он-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лайн</a:t>
            </a: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уроков и применением платформ </a:t>
            </a:r>
            <a:r>
              <a:rPr lang="en-US" alt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Skype, Zoom</a:t>
            </a:r>
            <a:endParaRPr lang="ru-RU" altLang="ru-RU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360608"/>
            <a:ext cx="6064306" cy="3567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11" y="2022014"/>
            <a:ext cx="6831445" cy="331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8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0" y="5486400"/>
            <a:ext cx="10972800" cy="5481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Скриншоты он-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лайн</a:t>
            </a: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уроков и применением платформы </a:t>
            </a:r>
            <a:r>
              <a:rPr lang="en-US" alt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WhatsApp</a:t>
            </a:r>
            <a:endParaRPr lang="ru-RU" altLang="ru-RU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27" y="96737"/>
            <a:ext cx="2561097" cy="5264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0" y="1171716"/>
            <a:ext cx="7452575" cy="362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9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7"/>
          <p:cNvSpPr>
            <a:spLocks noChangeArrowheads="1"/>
          </p:cNvSpPr>
          <p:nvPr/>
        </p:nvSpPr>
        <p:spPr bwMode="auto">
          <a:xfrm>
            <a:off x="0" y="448078"/>
            <a:ext cx="10972800" cy="3556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latin typeface="Arial" panose="020B0604020202020204" pitchFamily="34" charset="0"/>
            </a:endParaRPr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592428" y="1423430"/>
            <a:ext cx="100584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Работа с аудио/видео записями учащихся </a:t>
            </a:r>
          </a:p>
          <a:p>
            <a:pPr marL="342900" indent="-342900" algn="ctr">
              <a:spcBef>
                <a:spcPct val="0"/>
              </a:spcBef>
              <a:buAutoNum type="arabicPeriod"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ct val="0"/>
              </a:spcBef>
              <a:buAutoNum type="arabicPeriod"/>
            </a:pP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и виды </a:t>
            </a:r>
          </a:p>
          <a:p>
            <a:pPr algn="ctr">
              <a:spcBef>
                <a:spcPct val="0"/>
              </a:spcBef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обратной передачи информации от педагога ученику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Номер слайда 8"/>
          <p:cNvSpPr txBox="1">
            <a:spLocks noGrp="1"/>
          </p:cNvSpPr>
          <p:nvPr/>
        </p:nvSpPr>
        <p:spPr bwMode="auto">
          <a:xfrm>
            <a:off x="10128250" y="6465889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452DEB0-D4E7-40B1-BD79-88EBC03B69FE}" type="slidenum">
              <a:rPr lang="ru-RU" altLang="ru-RU" sz="1400">
                <a:solidFill>
                  <a:srgbClr val="60606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>
              <a:solidFill>
                <a:srgbClr val="606060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0" y="6273800"/>
            <a:ext cx="10972800" cy="169886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0" y="5486400"/>
            <a:ext cx="10972800" cy="5481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Скриншоты уроков по записям применением платформы </a:t>
            </a:r>
            <a:r>
              <a:rPr lang="en-US" alt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WhatsApp</a:t>
            </a:r>
            <a:endParaRPr lang="ru-RU" altLang="ru-RU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39" y="193183"/>
            <a:ext cx="2819486" cy="515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80" y="193183"/>
            <a:ext cx="2636919" cy="5151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9" y="193183"/>
            <a:ext cx="2768957" cy="521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1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7"/>
          <p:cNvSpPr>
            <a:spLocks noChangeArrowheads="1"/>
          </p:cNvSpPr>
          <p:nvPr/>
        </p:nvSpPr>
        <p:spPr bwMode="auto">
          <a:xfrm>
            <a:off x="0" y="578886"/>
            <a:ext cx="10972800" cy="3556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latin typeface="Arial" panose="020B0604020202020204" pitchFamily="34" charset="0"/>
            </a:endParaRPr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592428" y="1423430"/>
            <a:ext cx="100584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Комментарии в форме аудио-урока</a:t>
            </a:r>
          </a:p>
          <a:p>
            <a:pPr algn="ctr">
              <a:spcBef>
                <a:spcPct val="0"/>
              </a:spcBef>
              <a:buNone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Комментарии в форме видео-урока</a:t>
            </a:r>
          </a:p>
          <a:p>
            <a:pPr algn="ctr">
              <a:spcBef>
                <a:spcPct val="0"/>
              </a:spcBef>
              <a:buNone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Текстовые комментарии</a:t>
            </a:r>
          </a:p>
          <a:p>
            <a:pPr algn="ctr">
              <a:spcBef>
                <a:spcPct val="0"/>
              </a:spcBef>
              <a:buNone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Работа с нотным текстом</a:t>
            </a:r>
          </a:p>
          <a:p>
            <a:pPr algn="ctr"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(пометки в нотах)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ct val="0"/>
              </a:spcBef>
              <a:buAutoNum type="arabicPeriod"/>
            </a:pP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AutoNum type="arabicPeriod"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Номер слайда 8"/>
          <p:cNvSpPr txBox="1">
            <a:spLocks noGrp="1"/>
          </p:cNvSpPr>
          <p:nvPr/>
        </p:nvSpPr>
        <p:spPr bwMode="auto">
          <a:xfrm>
            <a:off x="10128250" y="6465889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452DEB0-D4E7-40B1-BD79-88EBC03B69FE}" type="slidenum">
              <a:rPr lang="ru-RU" altLang="ru-RU" sz="1400">
                <a:solidFill>
                  <a:srgbClr val="60606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>
              <a:solidFill>
                <a:srgbClr val="606060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0" y="5807059"/>
            <a:ext cx="10972800" cy="169886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7"/>
          <p:cNvSpPr>
            <a:spLocks noChangeArrowheads="1"/>
          </p:cNvSpPr>
          <p:nvPr/>
        </p:nvSpPr>
        <p:spPr bwMode="auto">
          <a:xfrm>
            <a:off x="0" y="5486400"/>
            <a:ext cx="10972800" cy="5481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Пример работы с текстовыми комментариями</a:t>
            </a:r>
            <a:endParaRPr lang="ru-RU" altLang="ru-RU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592428" y="1423430"/>
            <a:ext cx="10058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ctr">
              <a:spcBef>
                <a:spcPct val="0"/>
              </a:spcBef>
              <a:buAutoNum type="arabicPeriod"/>
            </a:pP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AutoNum type="arabicPeriod"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Номер слайда 8"/>
          <p:cNvSpPr txBox="1">
            <a:spLocks noGrp="1"/>
          </p:cNvSpPr>
          <p:nvPr/>
        </p:nvSpPr>
        <p:spPr bwMode="auto">
          <a:xfrm>
            <a:off x="10128250" y="6465889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452DEB0-D4E7-40B1-BD79-88EBC03B69FE}" type="slidenum">
              <a:rPr lang="ru-RU" altLang="ru-RU" sz="1400">
                <a:solidFill>
                  <a:srgbClr val="60606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>
              <a:solidFill>
                <a:srgbClr val="60606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7" y="71889"/>
            <a:ext cx="3423747" cy="4765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88" y="593366"/>
            <a:ext cx="3422319" cy="4765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38" y="13348"/>
            <a:ext cx="2613512" cy="537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7"/>
          <p:cNvSpPr>
            <a:spLocks noChangeArrowheads="1"/>
          </p:cNvSpPr>
          <p:nvPr/>
        </p:nvSpPr>
        <p:spPr bwMode="auto">
          <a:xfrm>
            <a:off x="0" y="5486400"/>
            <a:ext cx="10972800" cy="5481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Пример работы с нотным текстом</a:t>
            </a:r>
            <a:endParaRPr lang="ru-RU" altLang="ru-RU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592428" y="1423430"/>
            <a:ext cx="10058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ctr">
              <a:spcBef>
                <a:spcPct val="0"/>
              </a:spcBef>
              <a:buAutoNum type="arabicPeriod"/>
            </a:pP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AutoNum type="arabicPeriod"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Номер слайда 8"/>
          <p:cNvSpPr txBox="1">
            <a:spLocks noGrp="1"/>
          </p:cNvSpPr>
          <p:nvPr/>
        </p:nvSpPr>
        <p:spPr bwMode="auto">
          <a:xfrm>
            <a:off x="10128250" y="6465889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452DEB0-D4E7-40B1-BD79-88EBC03B69FE}" type="slidenum">
              <a:rPr lang="ru-RU" altLang="ru-RU" sz="1400">
                <a:solidFill>
                  <a:srgbClr val="60606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>
              <a:solidFill>
                <a:srgbClr val="60606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230342"/>
            <a:ext cx="3353862" cy="48246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62" y="601312"/>
            <a:ext cx="3096512" cy="48246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20" y="359131"/>
            <a:ext cx="2949262" cy="50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165</Words>
  <Application>Microsoft Office PowerPoint</Application>
  <PresentationFormat>Широкоэкранный</PresentationFormat>
  <Paragraphs>61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Богданова</dc:creator>
  <cp:lastModifiedBy>Наталья Богданова</cp:lastModifiedBy>
  <cp:revision>31</cp:revision>
  <dcterms:created xsi:type="dcterms:W3CDTF">2018-08-28T08:41:58Z</dcterms:created>
  <dcterms:modified xsi:type="dcterms:W3CDTF">2020-05-22T22:56:42Z</dcterms:modified>
</cp:coreProperties>
</file>